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7" r:id="rId5"/>
    <p:sldId id="259" r:id="rId6"/>
    <p:sldId id="258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206E9-1D37-489D-BC07-F98D60186A8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O\Downloads\Truy&#7879;n%20ng&#7909;%20ng&#244;n%20-%20Ba%20ch&#250;%20l&#7907;n%20con%20-%20Terrabook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WIO\Downloads\Music\sad%20moments%20-%20yiruma.mp3" TargetMode="External"/><Relationship Id="rId1" Type="http://schemas.openxmlformats.org/officeDocument/2006/relationships/audio" Target="file:///C:\Users\WIO\Downloads\Music\Faraway-RichardClayderman_44r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ết quả hình ảnh cho phong nen d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228600"/>
            <a:ext cx="7528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Trường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Tiểu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Vũ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Xuân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Thiều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447800"/>
            <a:ext cx="8534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MÔN MĨ THUẬT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 3</a:t>
            </a:r>
          </a:p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ChỦ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đề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13: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câu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chuyện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thích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419600"/>
            <a:ext cx="6936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ĐOÀN THỊ THANH PHONG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943600"/>
            <a:ext cx="4414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NĂM HỌC 2016 - 2017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uyện ngụ ngôn - Ba chú lợn con - Terraboo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8100" y="0"/>
            <a:ext cx="9220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183" t="11109" r="6599" b="63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044" t="14501" r="1770" b="69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326" t="26812" r="63587" b="21015"/>
          <a:stretch>
            <a:fillRect/>
          </a:stretch>
        </p:blipFill>
        <p:spPr bwMode="auto">
          <a:xfrm rot="5400000">
            <a:off x="1638300" y="-419100"/>
            <a:ext cx="6019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6413" t="25362" r="38587" b="21015"/>
          <a:stretch>
            <a:fillRect/>
          </a:stretch>
        </p:blipFill>
        <p:spPr bwMode="auto">
          <a:xfrm rot="5400000">
            <a:off x="1638300" y="-419100"/>
            <a:ext cx="60198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2500" t="23913" r="8152" b="21015"/>
          <a:stretch>
            <a:fillRect/>
          </a:stretch>
        </p:blipFill>
        <p:spPr bwMode="auto">
          <a:xfrm rot="5400000">
            <a:off x="1752600" y="-609600"/>
            <a:ext cx="60198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1364" t="13636" r="2273" b="75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ết quả hình ảnh cho phong nen d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00200" y="83820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oper Black" pitchFamily="18" charset="0"/>
              </a:rPr>
              <a:t>Thực</a:t>
            </a:r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oper Black" pitchFamily="18" charset="0"/>
              </a:rPr>
              <a:t>hành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4" name="Faraway-RichardClayderman_44r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20000" y="4953000"/>
            <a:ext cx="762000" cy="762000"/>
          </a:xfrm>
          <a:prstGeom prst="rect">
            <a:avLst/>
          </a:prstGeom>
        </p:spPr>
      </p:pic>
      <p:pic>
        <p:nvPicPr>
          <p:cNvPr id="5" name="sad moments - yirum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543800" y="4038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57&quot;/&gt;&lt;/object&gt;&lt;object type=&quot;3&quot; unique_id=&quot;10033&quot;&gt;&lt;property id=&quot;20148&quot; value=&quot;5&quot;/&gt;&lt;property id=&quot;20300&quot; value=&quot;Slide 5&quot;/&gt;&lt;property id=&quot;20307&quot; value=&quot;259&quot;/&gt;&lt;/object&gt;&lt;object type=&quot;3&quot; unique_id=&quot;10034&quot;&gt;&lt;property id=&quot;20148&quot; value=&quot;5&quot;/&gt;&lt;property id=&quot;20300&quot; value=&quot;Slide 6&quot;/&gt;&lt;property id=&quot;20307&quot; value=&quot;258&quot;/&gt;&lt;/object&gt;&lt;object type=&quot;3&quot; unique_id=&quot;10083&quot;&gt;&lt;property id=&quot;20148&quot; value=&quot;5&quot;/&gt;&lt;property id=&quot;20300&quot; value=&quot;Slide 2&quot;/&gt;&lt;property id=&quot;20307&quot; value=&quot;260&quot;/&gt;&lt;/object&gt;&lt;object type=&quot;3&quot; unique_id=&quot;10084&quot;&gt;&lt;property id=&quot;20148&quot; value=&quot;5&quot;/&gt;&lt;property id=&quot;20300&quot; value=&quot;Slide 1&quot;/&gt;&lt;property id=&quot;20307&quot; value=&quot;261&quot;/&gt;&lt;/object&gt;&lt;object type=&quot;3&quot; unique_id=&quot;10125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34</Words>
  <Application>Microsoft Office PowerPoint</Application>
  <PresentationFormat>On-screen Show (4:3)</PresentationFormat>
  <Paragraphs>7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WIO</dc:creator>
  <cp:lastModifiedBy>WIO</cp:lastModifiedBy>
  <cp:revision>8</cp:revision>
  <dcterms:created xsi:type="dcterms:W3CDTF">2017-05-15T13:26:48Z</dcterms:created>
  <dcterms:modified xsi:type="dcterms:W3CDTF">2017-05-15T13:54:23Z</dcterms:modified>
</cp:coreProperties>
</file>